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179"/>
    <p:restoredTop sz="95940"/>
  </p:normalViewPr>
  <p:slideViewPr>
    <p:cSldViewPr snapToGrid="0" snapToObjects="1">
      <p:cViewPr varScale="1">
        <p:scale>
          <a:sx n="67" d="100"/>
          <a:sy n="67" d="100"/>
        </p:scale>
        <p:origin x="1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8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7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5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6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0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8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FF870-22A6-2A47-8C04-2EC8B11F588B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A5518-BAE0-A645-ABB8-2C049072C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BFDF6A21-3EDE-0446-916C-21933368DA65}"/>
              </a:ext>
            </a:extLst>
          </p:cNvPr>
          <p:cNvSpPr/>
          <p:nvPr/>
        </p:nvSpPr>
        <p:spPr>
          <a:xfrm>
            <a:off x="1794243" y="4268062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98F7CCD-9090-C643-B104-04393437D80A}"/>
              </a:ext>
            </a:extLst>
          </p:cNvPr>
          <p:cNvSpPr/>
          <p:nvPr/>
        </p:nvSpPr>
        <p:spPr>
          <a:xfrm>
            <a:off x="1804618" y="1953250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79518607-39E7-5C41-974B-81361FA8CA31}"/>
              </a:ext>
            </a:extLst>
          </p:cNvPr>
          <p:cNvSpPr/>
          <p:nvPr/>
        </p:nvSpPr>
        <p:spPr>
          <a:xfrm>
            <a:off x="1797390" y="311071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3EF36FCD-026A-AA42-85BC-E4D821C9BABA}"/>
              </a:ext>
            </a:extLst>
          </p:cNvPr>
          <p:cNvSpPr/>
          <p:nvPr/>
        </p:nvSpPr>
        <p:spPr>
          <a:xfrm>
            <a:off x="2818397" y="3686404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61F68B5-DE89-2848-B079-627D98319843}"/>
              </a:ext>
            </a:extLst>
          </p:cNvPr>
          <p:cNvSpPr/>
          <p:nvPr/>
        </p:nvSpPr>
        <p:spPr>
          <a:xfrm>
            <a:off x="2825626" y="137171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F9FF8F7-6ECC-6E46-B023-E8141C453898}"/>
              </a:ext>
            </a:extLst>
          </p:cNvPr>
          <p:cNvSpPr/>
          <p:nvPr/>
        </p:nvSpPr>
        <p:spPr>
          <a:xfrm>
            <a:off x="2818398" y="252918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F3C7913-6ABE-404B-86F4-DC07F9A40FB2}"/>
              </a:ext>
            </a:extLst>
          </p:cNvPr>
          <p:cNvSpPr/>
          <p:nvPr/>
        </p:nvSpPr>
        <p:spPr>
          <a:xfrm>
            <a:off x="3831513" y="3111680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59F30BD0-EB8F-3D4D-92C7-77B09B480C9D}"/>
              </a:ext>
            </a:extLst>
          </p:cNvPr>
          <p:cNvSpPr/>
          <p:nvPr/>
        </p:nvSpPr>
        <p:spPr>
          <a:xfrm>
            <a:off x="4851770" y="2537250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B21ACF3A-D5A9-CE4C-9FE7-FB53452C2F5D}"/>
              </a:ext>
            </a:extLst>
          </p:cNvPr>
          <p:cNvSpPr/>
          <p:nvPr/>
        </p:nvSpPr>
        <p:spPr>
          <a:xfrm>
            <a:off x="3838742" y="195673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20571FF-0083-0845-B45E-A2FC40B8DB4C}"/>
              </a:ext>
            </a:extLst>
          </p:cNvPr>
          <p:cNvSpPr/>
          <p:nvPr/>
        </p:nvSpPr>
        <p:spPr>
          <a:xfrm>
            <a:off x="4859750" y="1379782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1F107BD-FC33-F846-8192-BE717E651FCC}"/>
              </a:ext>
            </a:extLst>
          </p:cNvPr>
          <p:cNvSpPr/>
          <p:nvPr/>
        </p:nvSpPr>
        <p:spPr>
          <a:xfrm>
            <a:off x="784167" y="2525426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C57B8071-CD52-284C-BC9F-5BA270FFFDD4}"/>
              </a:ext>
            </a:extLst>
          </p:cNvPr>
          <p:cNvSpPr/>
          <p:nvPr/>
        </p:nvSpPr>
        <p:spPr>
          <a:xfrm>
            <a:off x="2810553" y="484946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1664A93C-061B-2C4D-BAD7-0C52C59F48D8}"/>
              </a:ext>
            </a:extLst>
          </p:cNvPr>
          <p:cNvSpPr/>
          <p:nvPr/>
        </p:nvSpPr>
        <p:spPr>
          <a:xfrm>
            <a:off x="3831512" y="5433051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76E99EF5-E0F9-BC45-B699-7AE3B746770B}"/>
              </a:ext>
            </a:extLst>
          </p:cNvPr>
          <p:cNvSpPr/>
          <p:nvPr/>
        </p:nvSpPr>
        <p:spPr>
          <a:xfrm>
            <a:off x="4836562" y="4850013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7262035-DABB-2548-87F1-54E0967DB8E5}"/>
              </a:ext>
            </a:extLst>
          </p:cNvPr>
          <p:cNvSpPr/>
          <p:nvPr/>
        </p:nvSpPr>
        <p:spPr>
          <a:xfrm>
            <a:off x="3831513" y="4268062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337A0196-9F70-9B47-AE97-97CEDB866827}"/>
              </a:ext>
            </a:extLst>
          </p:cNvPr>
          <p:cNvSpPr/>
          <p:nvPr/>
        </p:nvSpPr>
        <p:spPr>
          <a:xfrm>
            <a:off x="4844166" y="3694718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2F1F1A32-D40B-3049-97E3-201015A079BA}"/>
              </a:ext>
            </a:extLst>
          </p:cNvPr>
          <p:cNvSpPr/>
          <p:nvPr/>
        </p:nvSpPr>
        <p:spPr>
          <a:xfrm>
            <a:off x="784167" y="1368752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F6C7F476-8F01-434B-AC09-2D2B8119F61E}"/>
              </a:ext>
            </a:extLst>
          </p:cNvPr>
          <p:cNvSpPr/>
          <p:nvPr/>
        </p:nvSpPr>
        <p:spPr>
          <a:xfrm>
            <a:off x="776940" y="4843872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DC7CEDF-A762-7C4C-B4EF-58C1BAD073DC}"/>
              </a:ext>
            </a:extLst>
          </p:cNvPr>
          <p:cNvSpPr/>
          <p:nvPr/>
        </p:nvSpPr>
        <p:spPr>
          <a:xfrm>
            <a:off x="1790091" y="5428747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9EEBF2C1-D9D5-0144-8F5B-B1164AD33D85}"/>
              </a:ext>
            </a:extLst>
          </p:cNvPr>
          <p:cNvSpPr/>
          <p:nvPr/>
        </p:nvSpPr>
        <p:spPr>
          <a:xfrm>
            <a:off x="776939" y="3686111"/>
            <a:ext cx="1307939" cy="115746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91D4AE-552B-2644-9F06-3BCEC077DD8A}"/>
              </a:ext>
            </a:extLst>
          </p:cNvPr>
          <p:cNvSpPr txBox="1"/>
          <p:nvPr/>
        </p:nvSpPr>
        <p:spPr>
          <a:xfrm>
            <a:off x="1279278" y="17720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57C581-B70E-A740-94A6-643FC0FFE912}"/>
              </a:ext>
            </a:extLst>
          </p:cNvPr>
          <p:cNvSpPr txBox="1"/>
          <p:nvPr/>
        </p:nvSpPr>
        <p:spPr>
          <a:xfrm>
            <a:off x="1271772" y="29198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CDD507-4426-7F44-9AE8-05AB185E68DE}"/>
              </a:ext>
            </a:extLst>
          </p:cNvPr>
          <p:cNvSpPr txBox="1"/>
          <p:nvPr/>
        </p:nvSpPr>
        <p:spPr>
          <a:xfrm>
            <a:off x="1303832" y="40887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35248E-2DA8-8941-9288-F85996BAA149}"/>
              </a:ext>
            </a:extLst>
          </p:cNvPr>
          <p:cNvSpPr txBox="1"/>
          <p:nvPr/>
        </p:nvSpPr>
        <p:spPr>
          <a:xfrm>
            <a:off x="1264492" y="52194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2F5AC6-5B20-0147-9BA2-A83535F00F74}"/>
              </a:ext>
            </a:extLst>
          </p:cNvPr>
          <p:cNvSpPr txBox="1"/>
          <p:nvPr/>
        </p:nvSpPr>
        <p:spPr>
          <a:xfrm>
            <a:off x="2308220" y="23525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E1DDFC-04A7-0D4F-990F-3A8F00DE4949}"/>
              </a:ext>
            </a:extLst>
          </p:cNvPr>
          <p:cNvSpPr txBox="1"/>
          <p:nvPr/>
        </p:nvSpPr>
        <p:spPr>
          <a:xfrm>
            <a:off x="2297590" y="34946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638DD6-E8EA-5749-B4A7-75684F905714}"/>
              </a:ext>
            </a:extLst>
          </p:cNvPr>
          <p:cNvSpPr txBox="1"/>
          <p:nvPr/>
        </p:nvSpPr>
        <p:spPr>
          <a:xfrm>
            <a:off x="2303681" y="46592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3CE6CF-26C5-FB44-B76D-459E1B581689}"/>
              </a:ext>
            </a:extLst>
          </p:cNvPr>
          <p:cNvSpPr txBox="1"/>
          <p:nvPr/>
        </p:nvSpPr>
        <p:spPr>
          <a:xfrm>
            <a:off x="2293434" y="57999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0B2508-6F71-0B46-9951-F32B7B3244C4}"/>
              </a:ext>
            </a:extLst>
          </p:cNvPr>
          <p:cNvSpPr txBox="1"/>
          <p:nvPr/>
        </p:nvSpPr>
        <p:spPr>
          <a:xfrm>
            <a:off x="3326744" y="17720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050958-A5E8-294A-90FC-4501FE139AB7}"/>
              </a:ext>
            </a:extLst>
          </p:cNvPr>
          <p:cNvSpPr txBox="1"/>
          <p:nvPr/>
        </p:nvSpPr>
        <p:spPr>
          <a:xfrm>
            <a:off x="3252562" y="29295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59E1A1-AF8D-0D41-8DC3-D19E522D5D62}"/>
              </a:ext>
            </a:extLst>
          </p:cNvPr>
          <p:cNvSpPr txBox="1"/>
          <p:nvPr/>
        </p:nvSpPr>
        <p:spPr>
          <a:xfrm>
            <a:off x="3259093" y="410555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4F4FBA-BA4D-E44F-A990-064B7C21900B}"/>
              </a:ext>
            </a:extLst>
          </p:cNvPr>
          <p:cNvSpPr txBox="1"/>
          <p:nvPr/>
        </p:nvSpPr>
        <p:spPr>
          <a:xfrm>
            <a:off x="3246182" y="52627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A9921-2D33-8E4A-A384-888681A3AD1F}"/>
              </a:ext>
            </a:extLst>
          </p:cNvPr>
          <p:cNvSpPr txBox="1"/>
          <p:nvPr/>
        </p:nvSpPr>
        <p:spPr>
          <a:xfrm>
            <a:off x="4296511" y="2333135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E6E16E-6AB1-C94D-A909-E44BFAF1D1CA}"/>
              </a:ext>
            </a:extLst>
          </p:cNvPr>
          <p:cNvSpPr txBox="1"/>
          <p:nvPr/>
        </p:nvSpPr>
        <p:spPr>
          <a:xfrm>
            <a:off x="4279351" y="34946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E9738-060E-7B42-8A6C-7289FD51A176}"/>
              </a:ext>
            </a:extLst>
          </p:cNvPr>
          <p:cNvSpPr txBox="1"/>
          <p:nvPr/>
        </p:nvSpPr>
        <p:spPr>
          <a:xfrm>
            <a:off x="4296511" y="46574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4CEC6F-E45D-5A4E-B0C7-27DDA2623486}"/>
              </a:ext>
            </a:extLst>
          </p:cNvPr>
          <p:cNvSpPr txBox="1"/>
          <p:nvPr/>
        </p:nvSpPr>
        <p:spPr>
          <a:xfrm>
            <a:off x="4296511" y="58142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A67B0F-04E1-1B4B-A874-F059C6E13C27}"/>
              </a:ext>
            </a:extLst>
          </p:cNvPr>
          <p:cNvSpPr txBox="1"/>
          <p:nvPr/>
        </p:nvSpPr>
        <p:spPr>
          <a:xfrm>
            <a:off x="5301715" y="17628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D8E273-E436-6348-AC9F-C1BDC51D7C35}"/>
              </a:ext>
            </a:extLst>
          </p:cNvPr>
          <p:cNvSpPr txBox="1"/>
          <p:nvPr/>
        </p:nvSpPr>
        <p:spPr>
          <a:xfrm>
            <a:off x="5327161" y="28936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349706-347B-C64A-AABD-F6902031A382}"/>
              </a:ext>
            </a:extLst>
          </p:cNvPr>
          <p:cNvSpPr txBox="1"/>
          <p:nvPr/>
        </p:nvSpPr>
        <p:spPr>
          <a:xfrm>
            <a:off x="5322569" y="40548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993737-0C9F-FC48-B443-775A48A45140}"/>
              </a:ext>
            </a:extLst>
          </p:cNvPr>
          <p:cNvSpPr txBox="1"/>
          <p:nvPr/>
        </p:nvSpPr>
        <p:spPr>
          <a:xfrm>
            <a:off x="5302448" y="521233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BBA6898-464C-1D4E-B46A-4CEE4A783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4" t="1691" r="12508" b="1691"/>
          <a:stretch/>
        </p:blipFill>
        <p:spPr>
          <a:xfrm>
            <a:off x="8151154" y="103390"/>
            <a:ext cx="1498831" cy="110654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F1E7FEB-7D32-1541-8506-2DA58CE0C68C}"/>
              </a:ext>
            </a:extLst>
          </p:cNvPr>
          <p:cNvSpPr txBox="1"/>
          <p:nvPr/>
        </p:nvSpPr>
        <p:spPr>
          <a:xfrm>
            <a:off x="7066148" y="1407990"/>
            <a:ext cx="26505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play: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key words for your game (x17). Write them, and their definitions, into the grid on the next slide.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Replace the numbers 1-17 with the starting letter(s) of the words in your game.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Team 1 goes first and selects a hexagon. The host asks them the associated question.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‘What X is a percussion instrument?’ If Team 1 answer correctly, they capture the hexagon and place their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counter on it. If they answer incorrectly, the host asks Team 2 – if they answer correctly they capture the hexagon.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Play then passes to Team 2 and the host asks the question they select.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Play continues until one of the teams has made a connection across the grid.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7049FC-8F22-2245-A288-F774D8EFE443}"/>
              </a:ext>
            </a:extLst>
          </p:cNvPr>
          <p:cNvSpPr/>
          <p:nvPr/>
        </p:nvSpPr>
        <p:spPr>
          <a:xfrm>
            <a:off x="59593" y="103390"/>
            <a:ext cx="6564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Play in a group of 3: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Host, Team 1, Team 2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Aim of the game: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Team 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tries to capture hexagons to connect from left to right of the grid.</a:t>
            </a: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Team 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capture hexagons to connect from top to bottom of the grid.</a:t>
            </a:r>
          </a:p>
        </p:txBody>
      </p:sp>
    </p:spTree>
    <p:extLst>
      <p:ext uri="{BB962C8B-B14F-4D97-AF65-F5344CB8AC3E}">
        <p14:creationId xmlns:p14="http://schemas.microsoft.com/office/powerpoint/2010/main" val="310277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527F9A-A4A6-44FD-EE76-9EA6AAA5A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87208"/>
              </p:ext>
            </p:extLst>
          </p:nvPr>
        </p:nvGraphicFramePr>
        <p:xfrm>
          <a:off x="317500" y="360890"/>
          <a:ext cx="9169398" cy="615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3272095699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73323482"/>
                    </a:ext>
                  </a:extLst>
                </a:gridCol>
                <a:gridCol w="2397124">
                  <a:extLst>
                    <a:ext uri="{9D8B030D-6E8A-4147-A177-3AD203B41FA5}">
                      <a16:colId xmlns:a16="http://schemas.microsoft.com/office/drawing/2014/main" val="1225191727"/>
                    </a:ext>
                  </a:extLst>
                </a:gridCol>
                <a:gridCol w="784226">
                  <a:extLst>
                    <a:ext uri="{9D8B030D-6E8A-4147-A177-3AD203B41FA5}">
                      <a16:colId xmlns:a16="http://schemas.microsoft.com/office/drawing/2014/main" val="937939103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65313247"/>
                    </a:ext>
                  </a:extLst>
                </a:gridCol>
                <a:gridCol w="2476498">
                  <a:extLst>
                    <a:ext uri="{9D8B030D-6E8A-4147-A177-3AD203B41FA5}">
                      <a16:colId xmlns:a16="http://schemas.microsoft.com/office/drawing/2014/main" val="100652327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44351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7827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9646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28839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276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11496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3485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14356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888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30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218</Words>
  <Application>Microsoft Office PowerPoint</Application>
  <PresentationFormat>A4 Paper (210x297 mm)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Katharine Hutchinson</dc:creator>
  <cp:lastModifiedBy>Katharine Hutchinson</cp:lastModifiedBy>
  <cp:revision>6</cp:revision>
  <cp:lastPrinted>2020-02-02T08:43:04Z</cp:lastPrinted>
  <dcterms:created xsi:type="dcterms:W3CDTF">2020-02-02T08:17:13Z</dcterms:created>
  <dcterms:modified xsi:type="dcterms:W3CDTF">2025-01-05T12:25:23Z</dcterms:modified>
</cp:coreProperties>
</file>